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72" r:id="rId5"/>
    <p:sldId id="273" r:id="rId6"/>
    <p:sldId id="274" r:id="rId7"/>
    <p:sldId id="258" r:id="rId8"/>
    <p:sldId id="268" r:id="rId9"/>
    <p:sldId id="259" r:id="rId10"/>
    <p:sldId id="260" r:id="rId11"/>
    <p:sldId id="269" r:id="rId12"/>
    <p:sldId id="270" r:id="rId13"/>
    <p:sldId id="266" r:id="rId14"/>
    <p:sldId id="263" r:id="rId15"/>
    <p:sldId id="261" r:id="rId16"/>
    <p:sldId id="262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63E3D-7ECC-406E-AEAB-BBCE5AC7D9D4}" v="1" dt="2025-12-03T19:13:0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811" autoAdjust="0"/>
  </p:normalViewPr>
  <p:slideViewPr>
    <p:cSldViewPr snapToGrid="0">
      <p:cViewPr varScale="1">
        <p:scale>
          <a:sx n="75" d="100"/>
          <a:sy n="75" d="100"/>
        </p:scale>
        <p:origin x="97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yner Contreras" userId="a0be4d224101e495" providerId="LiveId" clId="{ABAD360E-01A6-4C5E-9192-5406B1C130FC}"/>
    <pc:docChg chg="undo custSel addSld modSld sldOrd">
      <pc:chgData name="Deyner Contreras" userId="a0be4d224101e495" providerId="LiveId" clId="{ABAD360E-01A6-4C5E-9192-5406B1C130FC}" dt="2025-12-03T19:30:20.936" v="274" actId="14100"/>
      <pc:docMkLst>
        <pc:docMk/>
      </pc:docMkLst>
      <pc:sldChg chg="modSp mod">
        <pc:chgData name="Deyner Contreras" userId="a0be4d224101e495" providerId="LiveId" clId="{ABAD360E-01A6-4C5E-9192-5406B1C130FC}" dt="2025-12-03T17:10:40.770" v="9" actId="1076"/>
        <pc:sldMkLst>
          <pc:docMk/>
          <pc:sldMk cId="31309685" sldId="261"/>
        </pc:sldMkLst>
        <pc:picChg chg="mod">
          <ac:chgData name="Deyner Contreras" userId="a0be4d224101e495" providerId="LiveId" clId="{ABAD360E-01A6-4C5E-9192-5406B1C130FC}" dt="2025-12-03T17:10:40.770" v="9" actId="1076"/>
          <ac:picMkLst>
            <pc:docMk/>
            <pc:sldMk cId="31309685" sldId="261"/>
            <ac:picMk id="5" creationId="{390F68B5-D15B-49A6-F6EE-D913E963E571}"/>
          </ac:picMkLst>
        </pc:picChg>
      </pc:sldChg>
      <pc:sldChg chg="modSp mod">
        <pc:chgData name="Deyner Contreras" userId="a0be4d224101e495" providerId="LiveId" clId="{ABAD360E-01A6-4C5E-9192-5406B1C130FC}" dt="2025-12-03T17:10:17.065" v="6" actId="1038"/>
        <pc:sldMkLst>
          <pc:docMk/>
          <pc:sldMk cId="2795383412" sldId="263"/>
        </pc:sldMkLst>
        <pc:picChg chg="mod">
          <ac:chgData name="Deyner Contreras" userId="a0be4d224101e495" providerId="LiveId" clId="{ABAD360E-01A6-4C5E-9192-5406B1C130FC}" dt="2025-12-03T17:10:17.065" v="6" actId="1038"/>
          <ac:picMkLst>
            <pc:docMk/>
            <pc:sldMk cId="2795383412" sldId="263"/>
            <ac:picMk id="5" creationId="{FF317793-B6E9-1F00-BAAB-1F8FCB56B1A9}"/>
          </ac:picMkLst>
        </pc:picChg>
      </pc:sldChg>
      <pc:sldChg chg="ord">
        <pc:chgData name="Deyner Contreras" userId="a0be4d224101e495" providerId="LiveId" clId="{ABAD360E-01A6-4C5E-9192-5406B1C130FC}" dt="2025-12-03T17:11:25.891" v="11"/>
        <pc:sldMkLst>
          <pc:docMk/>
          <pc:sldMk cId="2490711778" sldId="266"/>
        </pc:sldMkLst>
      </pc:sldChg>
      <pc:sldChg chg="ord">
        <pc:chgData name="Deyner Contreras" userId="a0be4d224101e495" providerId="LiveId" clId="{ABAD360E-01A6-4C5E-9192-5406B1C130FC}" dt="2025-12-03T19:09:10.544" v="13"/>
        <pc:sldMkLst>
          <pc:docMk/>
          <pc:sldMk cId="2521625475" sldId="268"/>
        </pc:sldMkLst>
      </pc:sldChg>
      <pc:sldChg chg="modSp mod">
        <pc:chgData name="Deyner Contreras" userId="a0be4d224101e495" providerId="LiveId" clId="{ABAD360E-01A6-4C5E-9192-5406B1C130FC}" dt="2025-12-03T17:09:45.589" v="3" actId="1036"/>
        <pc:sldMkLst>
          <pc:docMk/>
          <pc:sldMk cId="1058936313" sldId="269"/>
        </pc:sldMkLst>
        <pc:picChg chg="mod modCrop">
          <ac:chgData name="Deyner Contreras" userId="a0be4d224101e495" providerId="LiveId" clId="{ABAD360E-01A6-4C5E-9192-5406B1C130FC}" dt="2025-12-03T17:09:45.589" v="3" actId="1036"/>
          <ac:picMkLst>
            <pc:docMk/>
            <pc:sldMk cId="1058936313" sldId="269"/>
            <ac:picMk id="5" creationId="{1B152A58-30FA-5A2E-8EAE-A14B9E866076}"/>
          </ac:picMkLst>
        </pc:picChg>
      </pc:sldChg>
      <pc:sldChg chg="addSp delSp modSp new mod ord setBg setClrOvrMap">
        <pc:chgData name="Deyner Contreras" userId="a0be4d224101e495" providerId="LiveId" clId="{ABAD360E-01A6-4C5E-9192-5406B1C130FC}" dt="2025-12-03T19:25:37.022" v="243"/>
        <pc:sldMkLst>
          <pc:docMk/>
          <pc:sldMk cId="1502639345" sldId="271"/>
        </pc:sldMkLst>
        <pc:spChg chg="mod">
          <ac:chgData name="Deyner Contreras" userId="a0be4d224101e495" providerId="LiveId" clId="{ABAD360E-01A6-4C5E-9192-5406B1C130FC}" dt="2025-12-03T19:25:29.096" v="241" actId="26606"/>
          <ac:spMkLst>
            <pc:docMk/>
            <pc:sldMk cId="1502639345" sldId="271"/>
            <ac:spMk id="2" creationId="{B7456671-1D24-B6AC-31C8-0BF869785007}"/>
          </ac:spMkLst>
        </pc:spChg>
        <pc:spChg chg="del">
          <ac:chgData name="Deyner Contreras" userId="a0be4d224101e495" providerId="LiveId" clId="{ABAD360E-01A6-4C5E-9192-5406B1C130FC}" dt="2025-12-03T19:13:04.118" v="17" actId="931"/>
          <ac:spMkLst>
            <pc:docMk/>
            <pc:sldMk cId="1502639345" sldId="271"/>
            <ac:spMk id="3" creationId="{ED0BBB65-1483-1453-80CC-234066EE4ADA}"/>
          </ac:spMkLst>
        </pc:spChg>
        <pc:spChg chg="mod">
          <ac:chgData name="Deyner Contreras" userId="a0be4d224101e495" providerId="LiveId" clId="{ABAD360E-01A6-4C5E-9192-5406B1C130FC}" dt="2025-12-03T19:25:29.096" v="241" actId="26606"/>
          <ac:spMkLst>
            <pc:docMk/>
            <pc:sldMk cId="1502639345" sldId="271"/>
            <ac:spMk id="4" creationId="{ADBE17F2-8A5C-11B7-C9F8-A5DDD2820D12}"/>
          </ac:spMkLst>
        </pc:spChg>
        <pc:spChg chg="add del">
          <ac:chgData name="Deyner Contreras" userId="a0be4d224101e495" providerId="LiveId" clId="{ABAD360E-01A6-4C5E-9192-5406B1C130FC}" dt="2025-12-03T19:25:28.998" v="240" actId="26606"/>
          <ac:spMkLst>
            <pc:docMk/>
            <pc:sldMk cId="1502639345" sldId="271"/>
            <ac:spMk id="153" creationId="{046B922C-5BA7-4973-B12F-71A509E4BF13}"/>
          </ac:spMkLst>
        </pc:spChg>
        <pc:spChg chg="add del">
          <ac:chgData name="Deyner Contreras" userId="a0be4d224101e495" providerId="LiveId" clId="{ABAD360E-01A6-4C5E-9192-5406B1C130FC}" dt="2025-12-03T19:25:28.998" v="240" actId="26606"/>
          <ac:spMkLst>
            <pc:docMk/>
            <pc:sldMk cId="1502639345" sldId="271"/>
            <ac:spMk id="193" creationId="{F2B1468C-8227-4785-8776-7BDBDDF08F85}"/>
          </ac:spMkLst>
        </pc:spChg>
        <pc:spChg chg="add">
          <ac:chgData name="Deyner Contreras" userId="a0be4d224101e495" providerId="LiveId" clId="{ABAD360E-01A6-4C5E-9192-5406B1C130FC}" dt="2025-12-03T19:25:29.096" v="241" actId="26606"/>
          <ac:spMkLst>
            <pc:docMk/>
            <pc:sldMk cId="1502639345" sldId="271"/>
            <ac:spMk id="197" creationId="{6697F791-5FFA-4164-899F-EB52EA72B024}"/>
          </ac:spMkLst>
        </pc:spChg>
        <pc:spChg chg="add">
          <ac:chgData name="Deyner Contreras" userId="a0be4d224101e495" providerId="LiveId" clId="{ABAD360E-01A6-4C5E-9192-5406B1C130FC}" dt="2025-12-03T19:25:29.096" v="241" actId="26606"/>
          <ac:spMkLst>
            <pc:docMk/>
            <pc:sldMk cId="1502639345" sldId="271"/>
            <ac:spMk id="199" creationId="{B773AB25-A422-41AA-9737-5E04C1966DE1}"/>
          </ac:spMkLst>
        </pc:spChg>
        <pc:grpChg chg="add del">
          <ac:chgData name="Deyner Contreras" userId="a0be4d224101e495" providerId="LiveId" clId="{ABAD360E-01A6-4C5E-9192-5406B1C130FC}" dt="2025-12-03T19:25:24.079" v="238" actId="26606"/>
          <ac:grpSpMkLst>
            <pc:docMk/>
            <pc:sldMk cId="1502639345" sldId="271"/>
            <ac:grpSpMk id="13" creationId="{A838DBA2-246D-4087-AE0A-6EA2B4B65AF3}"/>
          </ac:grpSpMkLst>
        </pc:grpChg>
        <pc:grpChg chg="add del">
          <ac:chgData name="Deyner Contreras" userId="a0be4d224101e495" providerId="LiveId" clId="{ABAD360E-01A6-4C5E-9192-5406B1C130FC}" dt="2025-12-03T19:25:24.079" v="238" actId="26606"/>
          <ac:grpSpMkLst>
            <pc:docMk/>
            <pc:sldMk cId="1502639345" sldId="271"/>
            <ac:grpSpMk id="54" creationId="{9AE4726C-1831-4FE3-9A11-227F0DC2F0BC}"/>
          </ac:grpSpMkLst>
        </pc:grpChg>
        <pc:grpChg chg="add del">
          <ac:chgData name="Deyner Contreras" userId="a0be4d224101e495" providerId="LiveId" clId="{ABAD360E-01A6-4C5E-9192-5406B1C130FC}" dt="2025-12-03T19:25:28.998" v="240" actId="26606"/>
          <ac:grpSpMkLst>
            <pc:docMk/>
            <pc:sldMk cId="1502639345" sldId="271"/>
            <ac:grpSpMk id="56" creationId="{96D34D8D-9EE9-4659-8C22-7551A95F96FA}"/>
          </ac:grpSpMkLst>
        </pc:grpChg>
        <pc:grpChg chg="add del">
          <ac:chgData name="Deyner Contreras" userId="a0be4d224101e495" providerId="LiveId" clId="{ABAD360E-01A6-4C5E-9192-5406B1C130FC}" dt="2025-12-03T19:25:24.079" v="238" actId="26606"/>
          <ac:grpSpMkLst>
            <pc:docMk/>
            <pc:sldMk cId="1502639345" sldId="271"/>
            <ac:grpSpMk id="58" creationId="{E916825F-759B-4F1A-BA80-AF7137691EC5}"/>
          </ac:grpSpMkLst>
        </pc:grpChg>
        <pc:grpChg chg="add">
          <ac:chgData name="Deyner Contreras" userId="a0be4d224101e495" providerId="LiveId" clId="{ABAD360E-01A6-4C5E-9192-5406B1C130FC}" dt="2025-12-03T19:25:29.096" v="241" actId="26606"/>
          <ac:grpSpMkLst>
            <pc:docMk/>
            <pc:sldMk cId="1502639345" sldId="271"/>
            <ac:grpSpMk id="62" creationId="{6AD0D387-1584-4477-B5F8-52B50D4F2205}"/>
          </ac:grpSpMkLst>
        </pc:grpChg>
        <pc:grpChg chg="add del">
          <ac:chgData name="Deyner Contreras" userId="a0be4d224101e495" providerId="LiveId" clId="{ABAD360E-01A6-4C5E-9192-5406B1C130FC}" dt="2025-12-03T19:25:28.998" v="240" actId="26606"/>
          <ac:grpSpMkLst>
            <pc:docMk/>
            <pc:sldMk cId="1502639345" sldId="271"/>
            <ac:grpSpMk id="115" creationId="{EB95AFDF-FA7D-4311-9C65-6D507D92F474}"/>
          </ac:grpSpMkLst>
        </pc:grpChg>
        <pc:grpChg chg="add">
          <ac:chgData name="Deyner Contreras" userId="a0be4d224101e495" providerId="LiveId" clId="{ABAD360E-01A6-4C5E-9192-5406B1C130FC}" dt="2025-12-03T19:25:29.096" v="241" actId="26606"/>
          <ac:grpSpMkLst>
            <pc:docMk/>
            <pc:sldMk cId="1502639345" sldId="271"/>
            <ac:grpSpMk id="196" creationId="{EB95AFDF-FA7D-4311-9C65-6D507D92F474}"/>
          </ac:grpSpMkLst>
        </pc:grpChg>
        <pc:picChg chg="add mod ord modCrop">
          <ac:chgData name="Deyner Contreras" userId="a0be4d224101e495" providerId="LiveId" clId="{ABAD360E-01A6-4C5E-9192-5406B1C130FC}" dt="2025-12-03T19:25:29.096" v="241" actId="26606"/>
          <ac:picMkLst>
            <pc:docMk/>
            <pc:sldMk cId="1502639345" sldId="271"/>
            <ac:picMk id="6" creationId="{D747C241-974A-65BB-4AB3-5D7014F97F0C}"/>
          </ac:picMkLst>
        </pc:picChg>
        <pc:picChg chg="add del">
          <ac:chgData name="Deyner Contreras" userId="a0be4d224101e495" providerId="LiveId" clId="{ABAD360E-01A6-4C5E-9192-5406B1C130FC}" dt="2025-12-03T19:25:24.079" v="238" actId="26606"/>
          <ac:picMkLst>
            <pc:docMk/>
            <pc:sldMk cId="1502639345" sldId="271"/>
            <ac:picMk id="11" creationId="{59FACE42-44B0-4185-8ED4-9043A78C8600}"/>
          </ac:picMkLst>
        </pc:picChg>
        <pc:picChg chg="add">
          <ac:chgData name="Deyner Contreras" userId="a0be4d224101e495" providerId="LiveId" clId="{ABAD360E-01A6-4C5E-9192-5406B1C130FC}" dt="2025-12-03T19:25:29.096" v="241" actId="26606"/>
          <ac:picMkLst>
            <pc:docMk/>
            <pc:sldMk cId="1502639345" sldId="271"/>
            <ac:picMk id="60" creationId="{AF0552B8-DE8C-40DF-B29F-1728E6A10619}"/>
          </ac:picMkLst>
        </pc:picChg>
        <pc:picChg chg="add del">
          <ac:chgData name="Deyner Contreras" userId="a0be4d224101e495" providerId="LiveId" clId="{ABAD360E-01A6-4C5E-9192-5406B1C130FC}" dt="2025-12-03T19:25:28.998" v="240" actId="26606"/>
          <ac:picMkLst>
            <pc:docMk/>
            <pc:sldMk cId="1502639345" sldId="271"/>
            <ac:picMk id="114" creationId="{5FF7B57D-FF7B-48B3-9F60-9BCEEECF9E76}"/>
          </ac:picMkLst>
        </pc:picChg>
        <pc:picChg chg="add del">
          <ac:chgData name="Deyner Contreras" userId="a0be4d224101e495" providerId="LiveId" clId="{ABAD360E-01A6-4C5E-9192-5406B1C130FC}" dt="2025-12-03T19:25:28.998" v="240" actId="26606"/>
          <ac:picMkLst>
            <pc:docMk/>
            <pc:sldMk cId="1502639345" sldId="271"/>
            <ac:picMk id="192" creationId="{2FB01CCF-839B-4126-9BF9-132C64D8A1AA}"/>
          </ac:picMkLst>
        </pc:picChg>
        <pc:picChg chg="add">
          <ac:chgData name="Deyner Contreras" userId="a0be4d224101e495" providerId="LiveId" clId="{ABAD360E-01A6-4C5E-9192-5406B1C130FC}" dt="2025-12-03T19:25:29.096" v="241" actId="26606"/>
          <ac:picMkLst>
            <pc:docMk/>
            <pc:sldMk cId="1502639345" sldId="271"/>
            <ac:picMk id="195" creationId="{5FF7B57D-FF7B-48B3-9F60-9BCEEECF9E76}"/>
          </ac:picMkLst>
        </pc:picChg>
        <pc:picChg chg="add">
          <ac:chgData name="Deyner Contreras" userId="a0be4d224101e495" providerId="LiveId" clId="{ABAD360E-01A6-4C5E-9192-5406B1C130FC}" dt="2025-12-03T19:25:29.096" v="241" actId="26606"/>
          <ac:picMkLst>
            <pc:docMk/>
            <pc:sldMk cId="1502639345" sldId="271"/>
            <ac:picMk id="198" creationId="{4E28A1A9-FB81-4816-AAEA-C3B430946951}"/>
          </ac:picMkLst>
        </pc:picChg>
      </pc:sldChg>
      <pc:sldChg chg="addSp delSp modSp new mod">
        <pc:chgData name="Deyner Contreras" userId="a0be4d224101e495" providerId="LiveId" clId="{ABAD360E-01A6-4C5E-9192-5406B1C130FC}" dt="2025-12-03T19:27:26.228" v="255" actId="14100"/>
        <pc:sldMkLst>
          <pc:docMk/>
          <pc:sldMk cId="4194922347" sldId="272"/>
        </pc:sldMkLst>
        <pc:spChg chg="del">
          <ac:chgData name="Deyner Contreras" userId="a0be4d224101e495" providerId="LiveId" clId="{ABAD360E-01A6-4C5E-9192-5406B1C130FC}" dt="2025-12-03T19:27:10.090" v="248" actId="478"/>
          <ac:spMkLst>
            <pc:docMk/>
            <pc:sldMk cId="4194922347" sldId="272"/>
            <ac:spMk id="2" creationId="{6120E0CF-B821-A41C-BD13-B4E805AED0FC}"/>
          </ac:spMkLst>
        </pc:spChg>
        <pc:spChg chg="del">
          <ac:chgData name="Deyner Contreras" userId="a0be4d224101e495" providerId="LiveId" clId="{ABAD360E-01A6-4C5E-9192-5406B1C130FC}" dt="2025-12-03T19:26:43.440" v="245" actId="22"/>
          <ac:spMkLst>
            <pc:docMk/>
            <pc:sldMk cId="4194922347" sldId="272"/>
            <ac:spMk id="3" creationId="{79C89205-80B5-F962-ED84-EA44771D8D2D}"/>
          </ac:spMkLst>
        </pc:spChg>
        <pc:spChg chg="mod">
          <ac:chgData name="Deyner Contreras" userId="a0be4d224101e495" providerId="LiveId" clId="{ABAD360E-01A6-4C5E-9192-5406B1C130FC}" dt="2025-12-03T19:27:17.768" v="252" actId="27636"/>
          <ac:spMkLst>
            <pc:docMk/>
            <pc:sldMk cId="4194922347" sldId="272"/>
            <ac:spMk id="4" creationId="{70903170-60CF-4D01-82E7-0AA128E36D60}"/>
          </ac:spMkLst>
        </pc:spChg>
        <pc:picChg chg="add mod ord">
          <ac:chgData name="Deyner Contreras" userId="a0be4d224101e495" providerId="LiveId" clId="{ABAD360E-01A6-4C5E-9192-5406B1C130FC}" dt="2025-12-03T19:27:26.228" v="255" actId="14100"/>
          <ac:picMkLst>
            <pc:docMk/>
            <pc:sldMk cId="4194922347" sldId="272"/>
            <ac:picMk id="6" creationId="{9BED84B8-4F97-D3EB-60CF-4CF2C9901D47}"/>
          </ac:picMkLst>
        </pc:picChg>
      </pc:sldChg>
      <pc:sldChg chg="addSp delSp modSp new mod">
        <pc:chgData name="Deyner Contreras" userId="a0be4d224101e495" providerId="LiveId" clId="{ABAD360E-01A6-4C5E-9192-5406B1C130FC}" dt="2025-12-03T19:28:33.932" v="265" actId="27636"/>
        <pc:sldMkLst>
          <pc:docMk/>
          <pc:sldMk cId="1732495547" sldId="273"/>
        </pc:sldMkLst>
        <pc:spChg chg="del">
          <ac:chgData name="Deyner Contreras" userId="a0be4d224101e495" providerId="LiveId" clId="{ABAD360E-01A6-4C5E-9192-5406B1C130FC}" dt="2025-12-03T19:28:30.086" v="263" actId="478"/>
          <ac:spMkLst>
            <pc:docMk/>
            <pc:sldMk cId="1732495547" sldId="273"/>
            <ac:spMk id="2" creationId="{C1E5641A-496B-957D-D6C3-2FE82F1B3D84}"/>
          </ac:spMkLst>
        </pc:spChg>
        <pc:spChg chg="del">
          <ac:chgData name="Deyner Contreras" userId="a0be4d224101e495" providerId="LiveId" clId="{ABAD360E-01A6-4C5E-9192-5406B1C130FC}" dt="2025-12-03T19:28:18.765" v="259" actId="22"/>
          <ac:spMkLst>
            <pc:docMk/>
            <pc:sldMk cId="1732495547" sldId="273"/>
            <ac:spMk id="3" creationId="{02EC4CA3-68D7-4EDC-C00D-0BE65CB8DBD8}"/>
          </ac:spMkLst>
        </pc:spChg>
        <pc:spChg chg="mod">
          <ac:chgData name="Deyner Contreras" userId="a0be4d224101e495" providerId="LiveId" clId="{ABAD360E-01A6-4C5E-9192-5406B1C130FC}" dt="2025-12-03T19:28:33.932" v="265" actId="27636"/>
          <ac:spMkLst>
            <pc:docMk/>
            <pc:sldMk cId="1732495547" sldId="273"/>
            <ac:spMk id="4" creationId="{69C98E1D-F5F9-456F-C2C7-EBE3F3A8B370}"/>
          </ac:spMkLst>
        </pc:spChg>
        <pc:picChg chg="add mod ord">
          <ac:chgData name="Deyner Contreras" userId="a0be4d224101e495" providerId="LiveId" clId="{ABAD360E-01A6-4C5E-9192-5406B1C130FC}" dt="2025-12-03T19:28:25.758" v="262" actId="14100"/>
          <ac:picMkLst>
            <pc:docMk/>
            <pc:sldMk cId="1732495547" sldId="273"/>
            <ac:picMk id="6" creationId="{EFC4CE9B-1B0A-86C7-DEC2-A9973683E0D4}"/>
          </ac:picMkLst>
        </pc:picChg>
      </pc:sldChg>
      <pc:sldChg chg="addSp delSp modSp new mod">
        <pc:chgData name="Deyner Contreras" userId="a0be4d224101e495" providerId="LiveId" clId="{ABAD360E-01A6-4C5E-9192-5406B1C130FC}" dt="2025-12-03T19:30:20.936" v="274" actId="14100"/>
        <pc:sldMkLst>
          <pc:docMk/>
          <pc:sldMk cId="1505857479" sldId="274"/>
        </pc:sldMkLst>
        <pc:spChg chg="del">
          <ac:chgData name="Deyner Contreras" userId="a0be4d224101e495" providerId="LiveId" clId="{ABAD360E-01A6-4C5E-9192-5406B1C130FC}" dt="2025-12-03T19:29:35.206" v="269" actId="478"/>
          <ac:spMkLst>
            <pc:docMk/>
            <pc:sldMk cId="1505857479" sldId="274"/>
            <ac:spMk id="2" creationId="{90413209-B9A8-B446-177C-9DF38CD51FF3}"/>
          </ac:spMkLst>
        </pc:spChg>
        <pc:spChg chg="del">
          <ac:chgData name="Deyner Contreras" userId="a0be4d224101e495" providerId="LiveId" clId="{ABAD360E-01A6-4C5E-9192-5406B1C130FC}" dt="2025-12-03T19:30:16.468" v="272" actId="22"/>
          <ac:spMkLst>
            <pc:docMk/>
            <pc:sldMk cId="1505857479" sldId="274"/>
            <ac:spMk id="3" creationId="{4D819BDC-FD07-AEC5-D174-A06869A55EB2}"/>
          </ac:spMkLst>
        </pc:spChg>
        <pc:spChg chg="mod">
          <ac:chgData name="Deyner Contreras" userId="a0be4d224101e495" providerId="LiveId" clId="{ABAD360E-01A6-4C5E-9192-5406B1C130FC}" dt="2025-12-03T19:29:38.279" v="271" actId="27636"/>
          <ac:spMkLst>
            <pc:docMk/>
            <pc:sldMk cId="1505857479" sldId="274"/>
            <ac:spMk id="4" creationId="{DF4C0069-474C-BE6B-6809-55D83F1DE5C4}"/>
          </ac:spMkLst>
        </pc:spChg>
        <pc:picChg chg="add mod ord">
          <ac:chgData name="Deyner Contreras" userId="a0be4d224101e495" providerId="LiveId" clId="{ABAD360E-01A6-4C5E-9192-5406B1C130FC}" dt="2025-12-03T19:30:20.936" v="274" actId="14100"/>
          <ac:picMkLst>
            <pc:docMk/>
            <pc:sldMk cId="1505857479" sldId="274"/>
            <ac:picMk id="6" creationId="{DF78D450-6013-CAED-5626-8A58C09F57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24DFF-DE6C-4746-B4BC-7D184E27FB42}" type="datetimeFigureOut">
              <a:rPr lang="es-CO" smtClean="0"/>
              <a:t>3/12/2025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8A739-E919-455F-A98D-358A2241E1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6397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8A739-E919-455F-A98D-358A2241E147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395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1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4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BED097-D678-DBF0-5967-55DC46C2C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highlight>
                  <a:srgbClr val="000000"/>
                </a:highlight>
              </a:rPr>
              <a:t>Segundo sprint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E13E6A-65C9-930A-11BF-0FFFD230F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highlight>
                  <a:srgbClr val="000000"/>
                </a:highlight>
              </a:rPr>
              <a:t>Seguimiento y Progreso Mediante la Evaluación Sistemática.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highlight>
                <a:srgbClr val="000000"/>
              </a:highlight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highlight>
                  <a:srgbClr val="000000"/>
                </a:highlight>
              </a:rPr>
              <a:t>-Jhon Jairo Vera Acevedo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highlight>
                  <a:srgbClr val="000000"/>
                </a:highlight>
              </a:rPr>
              <a:t>-Deyner Alberto Contreras Sandoval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  <a:highlight>
                  <a:srgbClr val="000000"/>
                </a:highlight>
              </a:rPr>
              <a:t>-Nicolás Steven Pineda Rodríguez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B93166-D4FA-48A1-86CE-2A560E81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8306"/>
            <a:ext cx="5456279" cy="309643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35608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53735-A5DB-C4F3-E8BF-3E858202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84" y="0"/>
            <a:ext cx="9905998" cy="1478570"/>
          </a:xfrm>
        </p:spPr>
        <p:txBody>
          <a:bodyPr/>
          <a:lstStyle/>
          <a:p>
            <a:r>
              <a:rPr lang="es-ES" dirty="0"/>
              <a:t>Corrección y mejora de código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17374CC-A272-E5FC-BFE0-C372A7736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6025" y="2020161"/>
            <a:ext cx="4878387" cy="2740752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EFEC66C-04A8-D2AD-A85F-29DB782A75A1}"/>
              </a:ext>
            </a:extLst>
          </p:cNvPr>
          <p:cNvSpPr txBox="1"/>
          <p:nvPr/>
        </p:nvSpPr>
        <p:spPr>
          <a:xfrm>
            <a:off x="6271248" y="1159539"/>
            <a:ext cx="514138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Descripción de Código</a:t>
            </a:r>
            <a:r>
              <a:rPr lang="en-US" dirty="0"/>
              <a:t>:</a:t>
            </a:r>
            <a:r>
              <a:rPr lang="es-ES" b="1" dirty="0"/>
              <a:t>Antes:</a:t>
            </a:r>
            <a:br>
              <a:rPr lang="es-ES" dirty="0"/>
            </a:br>
            <a:r>
              <a:rPr lang="es-ES" dirty="0"/>
              <a:t>El sistema era muy básico: no tenía base de datos, no generaba ID incremental , no podía eliminar ni actualizar materias , y no existían menús ni autenticación</a:t>
            </a:r>
          </a:p>
          <a:p>
            <a:endParaRPr lang="es-ES" dirty="0"/>
          </a:p>
          <a:p>
            <a:endParaRPr lang="es-ES" dirty="0"/>
          </a:p>
          <a:p>
            <a:r>
              <a:rPr lang="es-ES" b="1" dirty="0"/>
              <a:t>Mejoras realizadas:</a:t>
            </a:r>
            <a:endParaRPr lang="es-ES" dirty="0"/>
          </a:p>
          <a:p>
            <a:r>
              <a:rPr lang="es-ES" dirty="0"/>
              <a:t>Integración de base de datos SQLite para guardar todo de forma permanente.</a:t>
            </a:r>
          </a:p>
          <a:p>
            <a:r>
              <a:rPr lang="es-ES" dirty="0"/>
              <a:t>Creación de </a:t>
            </a:r>
            <a:r>
              <a:rPr lang="es-ES" b="1" dirty="0"/>
              <a:t>ID incremental automático</a:t>
            </a:r>
            <a:r>
              <a:rPr lang="es-ES" dirty="0"/>
              <a:t> para cada estudiante.</a:t>
            </a:r>
          </a:p>
          <a:p>
            <a:r>
              <a:rPr lang="es-ES" dirty="0"/>
              <a:t>Nuevos </a:t>
            </a:r>
            <a:r>
              <a:rPr lang="es-ES" b="1" dirty="0"/>
              <a:t>menús para Profesor y Estudiante</a:t>
            </a:r>
            <a:r>
              <a:rPr lang="es-ES" dirty="0"/>
              <a:t>, cada uno con sus funciones.</a:t>
            </a:r>
          </a:p>
          <a:p>
            <a:r>
              <a:rPr lang="es-ES" dirty="0"/>
              <a:t>Sistema de </a:t>
            </a:r>
            <a:r>
              <a:rPr lang="es-ES" b="1" dirty="0" err="1"/>
              <a:t>login</a:t>
            </a:r>
            <a:r>
              <a:rPr lang="es-ES" b="1" dirty="0"/>
              <a:t> con contraseña</a:t>
            </a:r>
            <a:r>
              <a:rPr lang="es-ES" dirty="0"/>
              <a:t>.</a:t>
            </a:r>
          </a:p>
          <a:p>
            <a:r>
              <a:rPr lang="es-ES" dirty="0"/>
              <a:t>Interfaz gráfica con </a:t>
            </a:r>
            <a:r>
              <a:rPr lang="es-ES" b="1" dirty="0" err="1"/>
              <a:t>JavaFX</a:t>
            </a:r>
            <a:r>
              <a:rPr lang="es-ES" b="1" dirty="0"/>
              <a:t> , controladores y archivos FXML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583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BC666-6B27-46DC-3A48-1EA599E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Creamos</a:t>
            </a:r>
            <a:r>
              <a:rPr lang="en-US" dirty="0"/>
              <a:t> </a:t>
            </a:r>
            <a:r>
              <a:rPr lang="en-US" dirty="0" err="1"/>
              <a:t>baase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Sqlite</a:t>
            </a:r>
            <a:r>
              <a:rPr lang="en-US" dirty="0"/>
              <a:t>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0220BF-966C-BDDC-BDA6-F4025902C9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SQLite es una base de datos ligera, sin servidor, muy usada en apps móviles, programas pequeños y prototipos. Todo se guarda en un único archivo .</a:t>
            </a:r>
            <a:r>
              <a:rPr lang="es-ES" dirty="0" err="1"/>
              <a:t>sqlite</a:t>
            </a:r>
            <a:r>
              <a:rPr lang="es-ES" dirty="0"/>
              <a:t> o .</a:t>
            </a:r>
            <a:r>
              <a:rPr lang="es-ES" dirty="0" err="1"/>
              <a:t>db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B152A58-30FA-5A2E-8EAE-A14B9E8660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37225"/>
          <a:stretch>
            <a:fillRect/>
          </a:stretch>
        </p:blipFill>
        <p:spPr>
          <a:xfrm>
            <a:off x="6638312" y="2269808"/>
            <a:ext cx="487838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51E95-6C19-77CA-E51E-5D82DF4E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 la </a:t>
            </a:r>
            <a:r>
              <a:rPr lang="en-US" dirty="0" err="1"/>
              <a:t>gui</a:t>
            </a:r>
            <a:r>
              <a:rPr lang="en-US" dirty="0"/>
              <a:t>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javafx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123B8F-68B2-458E-BD77-E848EAC390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La Guía </a:t>
            </a:r>
            <a:r>
              <a:rPr lang="es-ES" dirty="0" err="1"/>
              <a:t>JavaFX</a:t>
            </a:r>
            <a:r>
              <a:rPr lang="es-ES" dirty="0"/>
              <a:t> es un documento o conjunto de </a:t>
            </a:r>
            <a:r>
              <a:rPr lang="es-ES" dirty="0" err="1"/>
              <a:t>materiale</a:t>
            </a:r>
            <a:r>
              <a:rPr lang="es-ES" dirty="0"/>
              <a:t> que explica cómo usar </a:t>
            </a:r>
            <a:r>
              <a:rPr lang="es-ES" dirty="0" err="1"/>
              <a:t>JavaFX</a:t>
            </a:r>
            <a:r>
              <a:rPr lang="es-ES" dirty="0"/>
              <a:t> paso a paso para crear interfaces gráficas en </a:t>
            </a:r>
            <a:r>
              <a:rPr lang="es-ES" dirty="0" err="1"/>
              <a:t>Java.Es</a:t>
            </a:r>
            <a:r>
              <a:rPr lang="es-ES" dirty="0"/>
              <a:t>, básicamente, el manual oficial o educativo para aprender a trabajar con </a:t>
            </a:r>
            <a:r>
              <a:rPr lang="es-ES" dirty="0" err="1"/>
              <a:t>JavaFX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BD55C5-9C10-9560-1F7D-97103E2030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sirve para crear interfaces gráficas modernas, interactivas y visualmente atractivas. Es la evolución de Swing y es muy usado para desarrollar aplicaciones de escritorio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1471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2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3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4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6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0A24EF-89D5-BA5C-07C3-D847D8F0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Gestion estudiantil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C05C9-BCCE-D9B7-F6EA-391389C3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En esta podemos elegir si es docente o estudiante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Docente acede le pedirá contraseña para la gstion académica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Estudiante consultara las notas con su numero de identificación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F7B46D4-6775-3DB1-9030-24DE45C4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3" b="1173"/>
          <a:stretch>
            <a:fillRect/>
          </a:stretch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71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CE024B-B643-ED74-0043-7C5BF75C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Menu del profesor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F6A3E-DC50-DC93-4B4F-80698CE5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En </a:t>
            </a:r>
            <a:r>
              <a:rPr lang="en-US" sz="2000" dirty="0" err="1"/>
              <a:t>esta</a:t>
            </a:r>
            <a:r>
              <a:rPr lang="en-US" sz="2000" dirty="0"/>
              <a:t> se </a:t>
            </a:r>
            <a:r>
              <a:rPr lang="en-US" sz="2000" dirty="0" err="1"/>
              <a:t>encuentra</a:t>
            </a:r>
            <a:r>
              <a:rPr lang="en-US" sz="2000" dirty="0"/>
              <a:t> </a:t>
            </a:r>
            <a:r>
              <a:rPr lang="en-US" sz="2000" dirty="0" err="1"/>
              <a:t>unas</a:t>
            </a:r>
            <a:r>
              <a:rPr lang="en-US" sz="2000" dirty="0"/>
              <a:t> series de </a:t>
            </a:r>
            <a:r>
              <a:rPr lang="en-US" sz="2000" dirty="0" err="1"/>
              <a:t>opciones</a:t>
            </a:r>
            <a:r>
              <a:rPr lang="en-US" sz="2000" dirty="0"/>
              <a:t> para </a:t>
            </a:r>
            <a:r>
              <a:rPr lang="en-US" sz="2000" dirty="0" err="1"/>
              <a:t>agregar</a:t>
            </a:r>
            <a:r>
              <a:rPr lang="en-US" sz="2000" dirty="0"/>
              <a:t> </a:t>
            </a:r>
            <a:r>
              <a:rPr lang="en-US" sz="2000" dirty="0" err="1"/>
              <a:t>estudiante</a:t>
            </a:r>
            <a:r>
              <a:rPr lang="en-US" sz="2000" dirty="0"/>
              <a:t> . Esta </a:t>
            </a:r>
            <a:r>
              <a:rPr lang="en-US" sz="2000" dirty="0" err="1"/>
              <a:t>lleva</a:t>
            </a:r>
            <a:r>
              <a:rPr lang="en-US" sz="2000" dirty="0"/>
              <a:t> </a:t>
            </a:r>
            <a:r>
              <a:rPr lang="en-US" sz="2000" dirty="0" err="1"/>
              <a:t>identificación</a:t>
            </a:r>
            <a:r>
              <a:rPr lang="en-US" sz="2000" dirty="0"/>
              <a:t> y </a:t>
            </a:r>
            <a:r>
              <a:rPr lang="en-US" sz="2000" dirty="0" err="1"/>
              <a:t>nombre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Listado de </a:t>
            </a:r>
            <a:r>
              <a:rPr lang="en-US" sz="2000" dirty="0" err="1"/>
              <a:t>estudiantes</a:t>
            </a:r>
            <a:r>
              <a:rPr lang="en-US" sz="2000" dirty="0"/>
              <a:t> y la </a:t>
            </a:r>
            <a:r>
              <a:rPr lang="en-US" sz="2000" dirty="0" err="1"/>
              <a:t>opción</a:t>
            </a:r>
            <a:r>
              <a:rPr lang="en-US" sz="2000" dirty="0"/>
              <a:t> de </a:t>
            </a:r>
            <a:r>
              <a:rPr lang="en-US" sz="2000" dirty="0" err="1"/>
              <a:t>ver</a:t>
            </a:r>
            <a:r>
              <a:rPr lang="en-US" sz="2000" dirty="0"/>
              <a:t> notas o </a:t>
            </a:r>
            <a:r>
              <a:rPr lang="en-US" sz="2000" dirty="0" err="1"/>
              <a:t>eliminar</a:t>
            </a:r>
            <a:r>
              <a:rPr lang="en-US" sz="20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317793-B6E9-1F00-BAAB-1F8FCB56B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340" y="1968672"/>
            <a:ext cx="6605520" cy="340184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7953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9BC0E55-D5CC-A7AA-2A75-DA5C081D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Menu de professor = </a:t>
            </a:r>
            <a:r>
              <a:rPr lang="en-US" sz="4800" dirty="0" err="1"/>
              <a:t>configuraciones</a:t>
            </a:r>
            <a:endParaRPr lang="en-US" sz="4800" dirty="0"/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8001888A-69B0-62C2-37AE-5EF5369EC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tx2"/>
                </a:solidFill>
              </a:rPr>
              <a:t>Esta es la </a:t>
            </a:r>
            <a:r>
              <a:rPr lang="en-US" sz="2000" cap="all" dirty="0" err="1">
                <a:solidFill>
                  <a:schemeClr val="tx2"/>
                </a:solidFill>
              </a:rPr>
              <a:t>pestaña</a:t>
            </a:r>
            <a:r>
              <a:rPr lang="en-US" sz="2000" cap="all" dirty="0">
                <a:solidFill>
                  <a:schemeClr val="tx2"/>
                </a:solidFill>
              </a:rPr>
              <a:t> para  </a:t>
            </a:r>
            <a:r>
              <a:rPr lang="en-US" sz="2000" cap="all" dirty="0" err="1">
                <a:solidFill>
                  <a:schemeClr val="tx2"/>
                </a:solidFill>
              </a:rPr>
              <a:t>que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el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docente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cambie</a:t>
            </a:r>
            <a:r>
              <a:rPr lang="en-US" sz="2000" cap="all" dirty="0">
                <a:solidFill>
                  <a:schemeClr val="tx2"/>
                </a:solidFill>
              </a:rPr>
              <a:t> de </a:t>
            </a:r>
            <a:r>
              <a:rPr lang="en-US" sz="2000" cap="all" dirty="0" err="1">
                <a:solidFill>
                  <a:schemeClr val="tx2"/>
                </a:solidFill>
              </a:rPr>
              <a:t>contraseña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una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ves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ya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ingresado</a:t>
            </a:r>
            <a:endParaRPr lang="en-US" sz="2000" cap="all" dirty="0">
              <a:solidFill>
                <a:schemeClr val="tx2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0F68B5-D15B-49A6-F6EE-D913E963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38" y="186186"/>
            <a:ext cx="8202452" cy="36090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377" name="Rectangle 293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8" name="Group 295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79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0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1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2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3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4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5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6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7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8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9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0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1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2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3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4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5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6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7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8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9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0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1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2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3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4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5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0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pic>
        <p:nvPicPr>
          <p:cNvPr id="41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5F965B-CF5C-D91B-6142-96CAF13B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Consuta de notas </a:t>
            </a:r>
          </a:p>
        </p:txBody>
      </p:sp>
      <p:sp useBgFill="1">
        <p:nvSpPr>
          <p:cNvPr id="41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5B40EF-863C-98E8-64AA-9CDA7737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24465"/>
            <a:ext cx="6112382" cy="4003609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3A4F06-3211-1EC4-AF84-9197A06BF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En esta muestra el nombre del estudiante su identificacion su materia y nota y su correspondiente promedio</a:t>
            </a:r>
          </a:p>
        </p:txBody>
      </p:sp>
    </p:spTree>
    <p:extLst>
      <p:ext uri="{BB962C8B-B14F-4D97-AF65-F5344CB8AC3E}">
        <p14:creationId xmlns:p14="http://schemas.microsoft.com/office/powerpoint/2010/main" val="424096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CDBA2-9C83-1882-32CC-8EA4BBC9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Plan </a:t>
            </a:r>
            <a:r>
              <a:rPr lang="es-ES" dirty="0" err="1"/>
              <a:t>priemiun</a:t>
            </a:r>
            <a:r>
              <a:rPr lang="es-ES" dirty="0"/>
              <a:t> 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B1377CB-5074-709E-1500-9B0963BBC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809297"/>
            <a:ext cx="6323215" cy="491968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2F2D96-7D91-947F-AB70-CC52EED0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Solo es visual </a:t>
            </a:r>
          </a:p>
          <a:p>
            <a:r>
              <a:rPr lang="es-ES" dirty="0"/>
              <a:t>Pero se mejorar la gestión a informes detallados </a:t>
            </a:r>
          </a:p>
          <a:p>
            <a:r>
              <a:rPr lang="es-ES" dirty="0"/>
              <a:t>Y </a:t>
            </a:r>
            <a:r>
              <a:rPr lang="es-ES" dirty="0" err="1"/>
              <a:t>y</a:t>
            </a:r>
            <a:r>
              <a:rPr lang="es-ES" dirty="0"/>
              <a:t> la gestión de tareas no solo ala nota sino ala actividad realizada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0987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0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D64458-4473-E3A2-338A-274F13BD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Gestion de materias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3834A4-C1EF-4A66-DA1F-A19BE1746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424" y="544336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cap="all">
                <a:solidFill>
                  <a:schemeClr val="tx2"/>
                </a:solidFill>
              </a:rPr>
              <a:t>En esta podeos agregar materias o eliminarlas Tambien ver las Mateias que estan agregadas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3FB8832-3210-5B34-73A8-FAF05AD8E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3770" y="1108038"/>
            <a:ext cx="6256882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25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">
            <a:extLst>
              <a:ext uri="{FF2B5EF4-FFF2-40B4-BE49-F238E27FC236}">
                <a16:creationId xmlns:a16="http://schemas.microsoft.com/office/drawing/2014/main" id="{E61C8FFB-D7F6-4A1A-9D7E-2AFD6F78C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42">
            <a:extLst>
              <a:ext uri="{FF2B5EF4-FFF2-40B4-BE49-F238E27FC236}">
                <a16:creationId xmlns:a16="http://schemas.microsoft.com/office/drawing/2014/main" id="{B63FC8BF-EB08-477E-9DBC-241BD99A0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60" name="Rectangle 5">
              <a:extLst>
                <a:ext uri="{FF2B5EF4-FFF2-40B4-BE49-F238E27FC236}">
                  <a16:creationId xmlns:a16="http://schemas.microsoft.com/office/drawing/2014/main" id="{8B4A4BFD-A61E-4D20-8C0E-1444B51CC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2" name="Freeform 6">
              <a:extLst>
                <a:ext uri="{FF2B5EF4-FFF2-40B4-BE49-F238E27FC236}">
                  <a16:creationId xmlns:a16="http://schemas.microsoft.com/office/drawing/2014/main" id="{7F6C34FD-95F6-48E6-89C2-F9D8DCA7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4" name="Freeform 7">
              <a:extLst>
                <a:ext uri="{FF2B5EF4-FFF2-40B4-BE49-F238E27FC236}">
                  <a16:creationId xmlns:a16="http://schemas.microsoft.com/office/drawing/2014/main" id="{2803DEA3-2685-4A46-BBBE-832AFBC5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6" name="Rectangle 8">
              <a:extLst>
                <a:ext uri="{FF2B5EF4-FFF2-40B4-BE49-F238E27FC236}">
                  <a16:creationId xmlns:a16="http://schemas.microsoft.com/office/drawing/2014/main" id="{72E7229F-85ED-4F39-BA4C-F2303DEB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8" name="Freeform 9">
              <a:extLst>
                <a:ext uri="{FF2B5EF4-FFF2-40B4-BE49-F238E27FC236}">
                  <a16:creationId xmlns:a16="http://schemas.microsoft.com/office/drawing/2014/main" id="{DDE59082-72C3-4961-81F1-27AE03FA7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9" name="Freeform 10">
              <a:extLst>
                <a:ext uri="{FF2B5EF4-FFF2-40B4-BE49-F238E27FC236}">
                  <a16:creationId xmlns:a16="http://schemas.microsoft.com/office/drawing/2014/main" id="{6E6345B3-D7A3-4ED8-B131-A2B0201C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0" name="Freeform 11">
              <a:extLst>
                <a:ext uri="{FF2B5EF4-FFF2-40B4-BE49-F238E27FC236}">
                  <a16:creationId xmlns:a16="http://schemas.microsoft.com/office/drawing/2014/main" id="{119230C3-190A-4D7D-B8EE-9D271ED85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1" name="Freeform 12">
              <a:extLst>
                <a:ext uri="{FF2B5EF4-FFF2-40B4-BE49-F238E27FC236}">
                  <a16:creationId xmlns:a16="http://schemas.microsoft.com/office/drawing/2014/main" id="{013AB612-4DA5-4EF0-B438-3879A521A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2" name="Freeform 13">
              <a:extLst>
                <a:ext uri="{FF2B5EF4-FFF2-40B4-BE49-F238E27FC236}">
                  <a16:creationId xmlns:a16="http://schemas.microsoft.com/office/drawing/2014/main" id="{D0E3A33A-F799-4D9C-A950-E5252ECA2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3" name="Freeform 14">
              <a:extLst>
                <a:ext uri="{FF2B5EF4-FFF2-40B4-BE49-F238E27FC236}">
                  <a16:creationId xmlns:a16="http://schemas.microsoft.com/office/drawing/2014/main" id="{7584990C-77E8-44D5-9ABF-1A693681A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4" name="Freeform 15">
              <a:extLst>
                <a:ext uri="{FF2B5EF4-FFF2-40B4-BE49-F238E27FC236}">
                  <a16:creationId xmlns:a16="http://schemas.microsoft.com/office/drawing/2014/main" id="{0BD264AC-126B-4091-A113-25AE5600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5" name="Freeform 16">
              <a:extLst>
                <a:ext uri="{FF2B5EF4-FFF2-40B4-BE49-F238E27FC236}">
                  <a16:creationId xmlns:a16="http://schemas.microsoft.com/office/drawing/2014/main" id="{EE0AD60A-A7CB-492F-8A32-4ADFC2A51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6" name="Freeform 17">
              <a:extLst>
                <a:ext uri="{FF2B5EF4-FFF2-40B4-BE49-F238E27FC236}">
                  <a16:creationId xmlns:a16="http://schemas.microsoft.com/office/drawing/2014/main" id="{472BE961-C309-4F29-92A0-78F730583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7" name="Freeform 18">
              <a:extLst>
                <a:ext uri="{FF2B5EF4-FFF2-40B4-BE49-F238E27FC236}">
                  <a16:creationId xmlns:a16="http://schemas.microsoft.com/office/drawing/2014/main" id="{BAC3F0D7-5E24-4F95-B091-C4C884E3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8" name="Freeform 19">
              <a:extLst>
                <a:ext uri="{FF2B5EF4-FFF2-40B4-BE49-F238E27FC236}">
                  <a16:creationId xmlns:a16="http://schemas.microsoft.com/office/drawing/2014/main" id="{D7FFB211-F2F7-4444-99AD-67B6A2257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" name="Freeform 20">
              <a:extLst>
                <a:ext uri="{FF2B5EF4-FFF2-40B4-BE49-F238E27FC236}">
                  <a16:creationId xmlns:a16="http://schemas.microsoft.com/office/drawing/2014/main" id="{E7D22BFF-69DE-4C26-959E-38007D8B8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0" name="Freeform 21">
              <a:extLst>
                <a:ext uri="{FF2B5EF4-FFF2-40B4-BE49-F238E27FC236}">
                  <a16:creationId xmlns:a16="http://schemas.microsoft.com/office/drawing/2014/main" id="{BF131BB9-B84F-4EB4-BEE0-D3491486B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1" name="Freeform 22">
              <a:extLst>
                <a:ext uri="{FF2B5EF4-FFF2-40B4-BE49-F238E27FC236}">
                  <a16:creationId xmlns:a16="http://schemas.microsoft.com/office/drawing/2014/main" id="{1BF1979E-49E6-425A-B362-310EA3833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2" name="Freeform 23">
              <a:extLst>
                <a:ext uri="{FF2B5EF4-FFF2-40B4-BE49-F238E27FC236}">
                  <a16:creationId xmlns:a16="http://schemas.microsoft.com/office/drawing/2014/main" id="{EE0FC7A6-C966-4F65-916C-AFBE2A44F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3" name="Freeform 24">
              <a:extLst>
                <a:ext uri="{FF2B5EF4-FFF2-40B4-BE49-F238E27FC236}">
                  <a16:creationId xmlns:a16="http://schemas.microsoft.com/office/drawing/2014/main" id="{A7FE8DB7-4322-40FC-9892-30BBC0E0B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4" name="Freeform 25">
              <a:extLst>
                <a:ext uri="{FF2B5EF4-FFF2-40B4-BE49-F238E27FC236}">
                  <a16:creationId xmlns:a16="http://schemas.microsoft.com/office/drawing/2014/main" id="{7F69C2A1-E8E6-4C6C-B341-2C52E8D9E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5" name="Freeform 26">
              <a:extLst>
                <a:ext uri="{FF2B5EF4-FFF2-40B4-BE49-F238E27FC236}">
                  <a16:creationId xmlns:a16="http://schemas.microsoft.com/office/drawing/2014/main" id="{0F1BFC80-2254-492D-B5E5-53576115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6" name="Freeform 27">
              <a:extLst>
                <a:ext uri="{FF2B5EF4-FFF2-40B4-BE49-F238E27FC236}">
                  <a16:creationId xmlns:a16="http://schemas.microsoft.com/office/drawing/2014/main" id="{369B0736-D8B9-4EC4-B1C8-AA8731D16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7" name="Freeform 28">
              <a:extLst>
                <a:ext uri="{FF2B5EF4-FFF2-40B4-BE49-F238E27FC236}">
                  <a16:creationId xmlns:a16="http://schemas.microsoft.com/office/drawing/2014/main" id="{36C2B0A7-3EE7-4890-8E4B-B59086A2B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8" name="Freeform 29">
              <a:extLst>
                <a:ext uri="{FF2B5EF4-FFF2-40B4-BE49-F238E27FC236}">
                  <a16:creationId xmlns:a16="http://schemas.microsoft.com/office/drawing/2014/main" id="{CD3E4BAA-64B6-4059-9B0B-83114CB3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9" name="Freeform 30">
              <a:extLst>
                <a:ext uri="{FF2B5EF4-FFF2-40B4-BE49-F238E27FC236}">
                  <a16:creationId xmlns:a16="http://schemas.microsoft.com/office/drawing/2014/main" id="{2E1F2D13-EB97-48F7-BEEF-405E0C5C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0" name="Freeform 31">
              <a:extLst>
                <a:ext uri="{FF2B5EF4-FFF2-40B4-BE49-F238E27FC236}">
                  <a16:creationId xmlns:a16="http://schemas.microsoft.com/office/drawing/2014/main" id="{A209EE56-61E9-4B41-B896-BB9D95FA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1" name="Freeform 32">
              <a:extLst>
                <a:ext uri="{FF2B5EF4-FFF2-40B4-BE49-F238E27FC236}">
                  <a16:creationId xmlns:a16="http://schemas.microsoft.com/office/drawing/2014/main" id="{4081C9A3-54DF-4ED1-97B9-04FFD6F4C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2" name="Rectangle 33">
              <a:extLst>
                <a:ext uri="{FF2B5EF4-FFF2-40B4-BE49-F238E27FC236}">
                  <a16:creationId xmlns:a16="http://schemas.microsoft.com/office/drawing/2014/main" id="{7C4B8CBC-248B-41F3-AB7E-301A5455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3" name="Freeform 34">
              <a:extLst>
                <a:ext uri="{FF2B5EF4-FFF2-40B4-BE49-F238E27FC236}">
                  <a16:creationId xmlns:a16="http://schemas.microsoft.com/office/drawing/2014/main" id="{B5FB4B92-D64C-471B-80B8-97FC372DF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4" name="Freeform 35">
              <a:extLst>
                <a:ext uri="{FF2B5EF4-FFF2-40B4-BE49-F238E27FC236}">
                  <a16:creationId xmlns:a16="http://schemas.microsoft.com/office/drawing/2014/main" id="{78686756-7B93-470E-A1B0-60E46D81C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5" name="Freeform 36">
              <a:extLst>
                <a:ext uri="{FF2B5EF4-FFF2-40B4-BE49-F238E27FC236}">
                  <a16:creationId xmlns:a16="http://schemas.microsoft.com/office/drawing/2014/main" id="{D918D4D4-1175-409D-BF95-B62D9060A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6" name="Freeform 37">
              <a:extLst>
                <a:ext uri="{FF2B5EF4-FFF2-40B4-BE49-F238E27FC236}">
                  <a16:creationId xmlns:a16="http://schemas.microsoft.com/office/drawing/2014/main" id="{29851EE5-64A7-43A8-8A7C-814C5E469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7" name="Freeform 38">
              <a:extLst>
                <a:ext uri="{FF2B5EF4-FFF2-40B4-BE49-F238E27FC236}">
                  <a16:creationId xmlns:a16="http://schemas.microsoft.com/office/drawing/2014/main" id="{4390DAD0-CE3B-44A3-AE9A-C88588382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8" name="Freeform 39">
              <a:extLst>
                <a:ext uri="{FF2B5EF4-FFF2-40B4-BE49-F238E27FC236}">
                  <a16:creationId xmlns:a16="http://schemas.microsoft.com/office/drawing/2014/main" id="{641568AB-9F6E-4180-84A3-41FF97558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9" name="Freeform 40">
              <a:extLst>
                <a:ext uri="{FF2B5EF4-FFF2-40B4-BE49-F238E27FC236}">
                  <a16:creationId xmlns:a16="http://schemas.microsoft.com/office/drawing/2014/main" id="{465141B8-FB60-4B2E-BEDD-512F23A63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0" name="Freeform 41">
              <a:extLst>
                <a:ext uri="{FF2B5EF4-FFF2-40B4-BE49-F238E27FC236}">
                  <a16:creationId xmlns:a16="http://schemas.microsoft.com/office/drawing/2014/main" id="{49458B2E-DE0D-4C65-982E-7BA7E9BF1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1" name="Freeform 42">
              <a:extLst>
                <a:ext uri="{FF2B5EF4-FFF2-40B4-BE49-F238E27FC236}">
                  <a16:creationId xmlns:a16="http://schemas.microsoft.com/office/drawing/2014/main" id="{9415C78B-E872-4721-BE4A-FA7DEA6EA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2" name="Freeform 43">
              <a:extLst>
                <a:ext uri="{FF2B5EF4-FFF2-40B4-BE49-F238E27FC236}">
                  <a16:creationId xmlns:a16="http://schemas.microsoft.com/office/drawing/2014/main" id="{520A0AE2-A5C2-402A-9306-2A07B441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3" name="Freeform 44">
              <a:extLst>
                <a:ext uri="{FF2B5EF4-FFF2-40B4-BE49-F238E27FC236}">
                  <a16:creationId xmlns:a16="http://schemas.microsoft.com/office/drawing/2014/main" id="{E6ADFEAC-7594-4FC3-8BE2-320A6621C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4" name="Rectangle 45">
              <a:extLst>
                <a:ext uri="{FF2B5EF4-FFF2-40B4-BE49-F238E27FC236}">
                  <a16:creationId xmlns:a16="http://schemas.microsoft.com/office/drawing/2014/main" id="{810D6E3C-3FC8-4321-963C-1FD85ECBC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5" name="Freeform 46">
              <a:extLst>
                <a:ext uri="{FF2B5EF4-FFF2-40B4-BE49-F238E27FC236}">
                  <a16:creationId xmlns:a16="http://schemas.microsoft.com/office/drawing/2014/main" id="{F0CD2158-DC95-4CD4-8DDB-C76CCEC1D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6" name="Freeform 47">
              <a:extLst>
                <a:ext uri="{FF2B5EF4-FFF2-40B4-BE49-F238E27FC236}">
                  <a16:creationId xmlns:a16="http://schemas.microsoft.com/office/drawing/2014/main" id="{C4198508-7F88-42B8-8ADC-72374FFC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7" name="Freeform 48">
              <a:extLst>
                <a:ext uri="{FF2B5EF4-FFF2-40B4-BE49-F238E27FC236}">
                  <a16:creationId xmlns:a16="http://schemas.microsoft.com/office/drawing/2014/main" id="{67A57D3B-9539-4ABF-AF4D-3CE3766B0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8" name="Freeform 49">
              <a:extLst>
                <a:ext uri="{FF2B5EF4-FFF2-40B4-BE49-F238E27FC236}">
                  <a16:creationId xmlns:a16="http://schemas.microsoft.com/office/drawing/2014/main" id="{DABE98C2-0378-4194-B6F7-F439CDA3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9" name="Freeform 50">
              <a:extLst>
                <a:ext uri="{FF2B5EF4-FFF2-40B4-BE49-F238E27FC236}">
                  <a16:creationId xmlns:a16="http://schemas.microsoft.com/office/drawing/2014/main" id="{9A92F229-E7B2-4C3D-96D0-64FDBCE8E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0" name="Freeform 51">
              <a:extLst>
                <a:ext uri="{FF2B5EF4-FFF2-40B4-BE49-F238E27FC236}">
                  <a16:creationId xmlns:a16="http://schemas.microsoft.com/office/drawing/2014/main" id="{8667BBE3-48F3-4158-AD52-4DD694DE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1" name="Freeform 52">
              <a:extLst>
                <a:ext uri="{FF2B5EF4-FFF2-40B4-BE49-F238E27FC236}">
                  <a16:creationId xmlns:a16="http://schemas.microsoft.com/office/drawing/2014/main" id="{FAA0C439-D89A-4C11-8C80-1EB33DF67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2" name="Freeform 53">
              <a:extLst>
                <a:ext uri="{FF2B5EF4-FFF2-40B4-BE49-F238E27FC236}">
                  <a16:creationId xmlns:a16="http://schemas.microsoft.com/office/drawing/2014/main" id="{B0189034-43EC-4EBF-AD59-D458DC262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3" name="Freeform 54">
              <a:extLst>
                <a:ext uri="{FF2B5EF4-FFF2-40B4-BE49-F238E27FC236}">
                  <a16:creationId xmlns:a16="http://schemas.microsoft.com/office/drawing/2014/main" id="{1196CB4F-95EF-48A8-84AC-C87B3994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4" name="Freeform 55">
              <a:extLst>
                <a:ext uri="{FF2B5EF4-FFF2-40B4-BE49-F238E27FC236}">
                  <a16:creationId xmlns:a16="http://schemas.microsoft.com/office/drawing/2014/main" id="{9B2E7C2A-8E95-4BA2-95B3-F94A61891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5" name="Freeform 56">
              <a:extLst>
                <a:ext uri="{FF2B5EF4-FFF2-40B4-BE49-F238E27FC236}">
                  <a16:creationId xmlns:a16="http://schemas.microsoft.com/office/drawing/2014/main" id="{E439DF20-C773-4299-9648-61C33CDBC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6" name="Freeform 57">
              <a:extLst>
                <a:ext uri="{FF2B5EF4-FFF2-40B4-BE49-F238E27FC236}">
                  <a16:creationId xmlns:a16="http://schemas.microsoft.com/office/drawing/2014/main" id="{6AE94AB4-284F-4574-8B8F-C02501A68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27" name="Freeform 58">
              <a:extLst>
                <a:ext uri="{FF2B5EF4-FFF2-40B4-BE49-F238E27FC236}">
                  <a16:creationId xmlns:a16="http://schemas.microsoft.com/office/drawing/2014/main" id="{15FFBF6C-ADFD-4411-9650-C5FF5D917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28" name="Group 298">
            <a:extLst>
              <a:ext uri="{FF2B5EF4-FFF2-40B4-BE49-F238E27FC236}">
                <a16:creationId xmlns:a16="http://schemas.microsoft.com/office/drawing/2014/main" id="{0B43EF72-B9DE-4D9A-85FC-7EDC17F0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00" name="Rectangle 299">
              <a:extLst>
                <a:ext uri="{FF2B5EF4-FFF2-40B4-BE49-F238E27FC236}">
                  <a16:creationId xmlns:a16="http://schemas.microsoft.com/office/drawing/2014/main" id="{ABD7817B-3B52-4C1C-A08D-1A13644D8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1" name="Picture 2">
              <a:extLst>
                <a:ext uri="{FF2B5EF4-FFF2-40B4-BE49-F238E27FC236}">
                  <a16:creationId xmlns:a16="http://schemas.microsoft.com/office/drawing/2014/main" id="{E8D9D17D-CB1D-4C5F-811E-57477F7A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9BF136C-7F73-EDBA-599B-C95B88B28E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32" r="11832"/>
          <a:stretch>
            <a:fillRect/>
          </a:stretch>
        </p:blipFill>
        <p:spPr>
          <a:xfrm>
            <a:off x="-5597" y="1"/>
            <a:ext cx="4651294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7ED106-7DAB-C2AC-FA53-40E355A46F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73" r="-2" b="-2"/>
          <a:stretch>
            <a:fillRect/>
          </a:stretch>
        </p:blipFill>
        <p:spPr>
          <a:xfrm>
            <a:off x="-5597" y="3427414"/>
            <a:ext cx="2880360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C7AC5CD-39A4-4476-88C9-416F374AB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4" name="Rectangle 5">
              <a:extLst>
                <a:ext uri="{FF2B5EF4-FFF2-40B4-BE49-F238E27FC236}">
                  <a16:creationId xmlns:a16="http://schemas.microsoft.com/office/drawing/2014/main" id="{0A87A6E7-230B-427C-B3A5-9E1BE1BBF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5" name="Freeform 6">
              <a:extLst>
                <a:ext uri="{FF2B5EF4-FFF2-40B4-BE49-F238E27FC236}">
                  <a16:creationId xmlns:a16="http://schemas.microsoft.com/office/drawing/2014/main" id="{32899FF7-9FFB-43A2-A8C5-A34B35639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144EBC48-8979-48C0-9576-78B3462DB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7" name="Rectangle 8">
              <a:extLst>
                <a:ext uri="{FF2B5EF4-FFF2-40B4-BE49-F238E27FC236}">
                  <a16:creationId xmlns:a16="http://schemas.microsoft.com/office/drawing/2014/main" id="{AB81B078-AB13-43F2-924E-96D7256C7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8" name="Freeform 9">
              <a:extLst>
                <a:ext uri="{FF2B5EF4-FFF2-40B4-BE49-F238E27FC236}">
                  <a16:creationId xmlns:a16="http://schemas.microsoft.com/office/drawing/2014/main" id="{55183CE0-FEC4-4D8F-BBD5-BE5A9131A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9" name="Freeform 10">
              <a:extLst>
                <a:ext uri="{FF2B5EF4-FFF2-40B4-BE49-F238E27FC236}">
                  <a16:creationId xmlns:a16="http://schemas.microsoft.com/office/drawing/2014/main" id="{E82A943A-8215-4C2B-AE84-DC5A0D9D1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0" name="Freeform 11">
              <a:extLst>
                <a:ext uri="{FF2B5EF4-FFF2-40B4-BE49-F238E27FC236}">
                  <a16:creationId xmlns:a16="http://schemas.microsoft.com/office/drawing/2014/main" id="{E399794F-8981-4C84-AD99-C2451BA65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1" name="Freeform 12">
              <a:extLst>
                <a:ext uri="{FF2B5EF4-FFF2-40B4-BE49-F238E27FC236}">
                  <a16:creationId xmlns:a16="http://schemas.microsoft.com/office/drawing/2014/main" id="{74B11C69-EFAF-4C01-841F-D63F5946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2" name="Freeform 13">
              <a:extLst>
                <a:ext uri="{FF2B5EF4-FFF2-40B4-BE49-F238E27FC236}">
                  <a16:creationId xmlns:a16="http://schemas.microsoft.com/office/drawing/2014/main" id="{6E12C37F-5CCA-4E86-9C52-FADC30857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3" name="Freeform 14">
              <a:extLst>
                <a:ext uri="{FF2B5EF4-FFF2-40B4-BE49-F238E27FC236}">
                  <a16:creationId xmlns:a16="http://schemas.microsoft.com/office/drawing/2014/main" id="{8CD30172-3F99-4017-9ABB-FC25E3D3F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4" name="Freeform 15">
              <a:extLst>
                <a:ext uri="{FF2B5EF4-FFF2-40B4-BE49-F238E27FC236}">
                  <a16:creationId xmlns:a16="http://schemas.microsoft.com/office/drawing/2014/main" id="{D44DAE71-AF59-449C-BE22-44292391D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5" name="Freeform 16">
              <a:extLst>
                <a:ext uri="{FF2B5EF4-FFF2-40B4-BE49-F238E27FC236}">
                  <a16:creationId xmlns:a16="http://schemas.microsoft.com/office/drawing/2014/main" id="{703F8731-4A2B-483F-9220-CC7B78722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6" name="Freeform 17">
              <a:extLst>
                <a:ext uri="{FF2B5EF4-FFF2-40B4-BE49-F238E27FC236}">
                  <a16:creationId xmlns:a16="http://schemas.microsoft.com/office/drawing/2014/main" id="{F6F2FEC4-56F4-4A23-ACF1-D4B9C8625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7" name="Freeform 18">
              <a:extLst>
                <a:ext uri="{FF2B5EF4-FFF2-40B4-BE49-F238E27FC236}">
                  <a16:creationId xmlns:a16="http://schemas.microsoft.com/office/drawing/2014/main" id="{C864C413-76D1-42AE-8431-766749DFC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8" name="Freeform 19">
              <a:extLst>
                <a:ext uri="{FF2B5EF4-FFF2-40B4-BE49-F238E27FC236}">
                  <a16:creationId xmlns:a16="http://schemas.microsoft.com/office/drawing/2014/main" id="{0BCD16BC-A466-4519-842A-6ACE65B2B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19" name="Freeform 20">
              <a:extLst>
                <a:ext uri="{FF2B5EF4-FFF2-40B4-BE49-F238E27FC236}">
                  <a16:creationId xmlns:a16="http://schemas.microsoft.com/office/drawing/2014/main" id="{4CDE7617-D3C3-44AB-9B9B-86202BB44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0" name="Freeform 21">
              <a:extLst>
                <a:ext uri="{FF2B5EF4-FFF2-40B4-BE49-F238E27FC236}">
                  <a16:creationId xmlns:a16="http://schemas.microsoft.com/office/drawing/2014/main" id="{0556932F-99BF-47B7-A043-792208352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1" name="Freeform 22">
              <a:extLst>
                <a:ext uri="{FF2B5EF4-FFF2-40B4-BE49-F238E27FC236}">
                  <a16:creationId xmlns:a16="http://schemas.microsoft.com/office/drawing/2014/main" id="{8D9605CE-0911-47B5-AC6B-ABD8F418D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2" name="Freeform 23">
              <a:extLst>
                <a:ext uri="{FF2B5EF4-FFF2-40B4-BE49-F238E27FC236}">
                  <a16:creationId xmlns:a16="http://schemas.microsoft.com/office/drawing/2014/main" id="{485DFD34-8A68-4581-B3F7-6790AEB3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3" name="Freeform 24">
              <a:extLst>
                <a:ext uri="{FF2B5EF4-FFF2-40B4-BE49-F238E27FC236}">
                  <a16:creationId xmlns:a16="http://schemas.microsoft.com/office/drawing/2014/main" id="{F3936607-DC80-420B-A409-139C76B73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4" name="Freeform 25">
              <a:extLst>
                <a:ext uri="{FF2B5EF4-FFF2-40B4-BE49-F238E27FC236}">
                  <a16:creationId xmlns:a16="http://schemas.microsoft.com/office/drawing/2014/main" id="{F0314CEB-2A36-4F71-B42F-CFBECB9A5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5" name="Freeform 26">
              <a:extLst>
                <a:ext uri="{FF2B5EF4-FFF2-40B4-BE49-F238E27FC236}">
                  <a16:creationId xmlns:a16="http://schemas.microsoft.com/office/drawing/2014/main" id="{64B8F19D-3903-4F01-A6BB-22F62A65A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6" name="Freeform 27">
              <a:extLst>
                <a:ext uri="{FF2B5EF4-FFF2-40B4-BE49-F238E27FC236}">
                  <a16:creationId xmlns:a16="http://schemas.microsoft.com/office/drawing/2014/main" id="{BE82BCB2-6732-44E8-808B-C6525701E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7" name="Freeform 28">
              <a:extLst>
                <a:ext uri="{FF2B5EF4-FFF2-40B4-BE49-F238E27FC236}">
                  <a16:creationId xmlns:a16="http://schemas.microsoft.com/office/drawing/2014/main" id="{6FE83664-9B89-4C82-ADA8-B11989BE8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8" name="Freeform 29">
              <a:extLst>
                <a:ext uri="{FF2B5EF4-FFF2-40B4-BE49-F238E27FC236}">
                  <a16:creationId xmlns:a16="http://schemas.microsoft.com/office/drawing/2014/main" id="{C41379DC-9175-41E1-A5C1-480A7678F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29" name="Freeform 30">
              <a:extLst>
                <a:ext uri="{FF2B5EF4-FFF2-40B4-BE49-F238E27FC236}">
                  <a16:creationId xmlns:a16="http://schemas.microsoft.com/office/drawing/2014/main" id="{CC0DC57D-06AB-4CB0-ADE4-B7936A0DF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0" name="Freeform 31">
              <a:extLst>
                <a:ext uri="{FF2B5EF4-FFF2-40B4-BE49-F238E27FC236}">
                  <a16:creationId xmlns:a16="http://schemas.microsoft.com/office/drawing/2014/main" id="{B13A507B-6F79-4774-9919-1D79D87F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1" name="Freeform 32">
              <a:extLst>
                <a:ext uri="{FF2B5EF4-FFF2-40B4-BE49-F238E27FC236}">
                  <a16:creationId xmlns:a16="http://schemas.microsoft.com/office/drawing/2014/main" id="{4E9730C5-2F5D-4014-91DA-DB243821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2" name="Rectangle 33">
              <a:extLst>
                <a:ext uri="{FF2B5EF4-FFF2-40B4-BE49-F238E27FC236}">
                  <a16:creationId xmlns:a16="http://schemas.microsoft.com/office/drawing/2014/main" id="{F0E8CBEB-342F-4828-93EE-94A2E7B4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3" name="Freeform 34">
              <a:extLst>
                <a:ext uri="{FF2B5EF4-FFF2-40B4-BE49-F238E27FC236}">
                  <a16:creationId xmlns:a16="http://schemas.microsoft.com/office/drawing/2014/main" id="{E35CC9A9-A8F1-4528-8A01-2D94A23E0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4" name="Freeform 35">
              <a:extLst>
                <a:ext uri="{FF2B5EF4-FFF2-40B4-BE49-F238E27FC236}">
                  <a16:creationId xmlns:a16="http://schemas.microsoft.com/office/drawing/2014/main" id="{4CE6A5BB-7A5C-4FA9-88C6-F3C0AFC05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5" name="Freeform 36">
              <a:extLst>
                <a:ext uri="{FF2B5EF4-FFF2-40B4-BE49-F238E27FC236}">
                  <a16:creationId xmlns:a16="http://schemas.microsoft.com/office/drawing/2014/main" id="{FDA68049-C154-4F50-9A12-0C0A9CDB5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6" name="Freeform 37">
              <a:extLst>
                <a:ext uri="{FF2B5EF4-FFF2-40B4-BE49-F238E27FC236}">
                  <a16:creationId xmlns:a16="http://schemas.microsoft.com/office/drawing/2014/main" id="{091B0D39-A0AD-4178-B25A-88DB238C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7" name="Freeform 38">
              <a:extLst>
                <a:ext uri="{FF2B5EF4-FFF2-40B4-BE49-F238E27FC236}">
                  <a16:creationId xmlns:a16="http://schemas.microsoft.com/office/drawing/2014/main" id="{7BB02225-A5AC-4C0F-AC4A-6E54F076C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8" name="Freeform 39">
              <a:extLst>
                <a:ext uri="{FF2B5EF4-FFF2-40B4-BE49-F238E27FC236}">
                  <a16:creationId xmlns:a16="http://schemas.microsoft.com/office/drawing/2014/main" id="{3E0F7640-105A-48C0-B402-A948120AA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39" name="Freeform 40">
              <a:extLst>
                <a:ext uri="{FF2B5EF4-FFF2-40B4-BE49-F238E27FC236}">
                  <a16:creationId xmlns:a16="http://schemas.microsoft.com/office/drawing/2014/main" id="{C4B22E25-FCC7-4AA1-818E-D52FDED9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0" name="Freeform 41">
              <a:extLst>
                <a:ext uri="{FF2B5EF4-FFF2-40B4-BE49-F238E27FC236}">
                  <a16:creationId xmlns:a16="http://schemas.microsoft.com/office/drawing/2014/main" id="{4CDF5732-A4A3-42F7-90D8-AE64E9187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1" name="Freeform 42">
              <a:extLst>
                <a:ext uri="{FF2B5EF4-FFF2-40B4-BE49-F238E27FC236}">
                  <a16:creationId xmlns:a16="http://schemas.microsoft.com/office/drawing/2014/main" id="{7E6BF6AB-D748-44D6-B13B-96A0BA87B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2" name="Freeform 43">
              <a:extLst>
                <a:ext uri="{FF2B5EF4-FFF2-40B4-BE49-F238E27FC236}">
                  <a16:creationId xmlns:a16="http://schemas.microsoft.com/office/drawing/2014/main" id="{5AB1F905-DF4A-44CD-BDC1-137CE5F10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3" name="Freeform 44">
              <a:extLst>
                <a:ext uri="{FF2B5EF4-FFF2-40B4-BE49-F238E27FC236}">
                  <a16:creationId xmlns:a16="http://schemas.microsoft.com/office/drawing/2014/main" id="{1CF4CA70-25E3-4DE1-B78A-03225883C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4" name="Rectangle 45">
              <a:extLst>
                <a:ext uri="{FF2B5EF4-FFF2-40B4-BE49-F238E27FC236}">
                  <a16:creationId xmlns:a16="http://schemas.microsoft.com/office/drawing/2014/main" id="{E99D00CF-DDF2-471B-BE93-D6F606D18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5" name="Freeform 46">
              <a:extLst>
                <a:ext uri="{FF2B5EF4-FFF2-40B4-BE49-F238E27FC236}">
                  <a16:creationId xmlns:a16="http://schemas.microsoft.com/office/drawing/2014/main" id="{BD6E809D-17A8-4D4C-9CB7-CAB6382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6" name="Freeform 47">
              <a:extLst>
                <a:ext uri="{FF2B5EF4-FFF2-40B4-BE49-F238E27FC236}">
                  <a16:creationId xmlns:a16="http://schemas.microsoft.com/office/drawing/2014/main" id="{1C6F0468-FA40-44F7-AD39-8A6A21A69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7" name="Freeform 48">
              <a:extLst>
                <a:ext uri="{FF2B5EF4-FFF2-40B4-BE49-F238E27FC236}">
                  <a16:creationId xmlns:a16="http://schemas.microsoft.com/office/drawing/2014/main" id="{15EBD714-DD6C-46CB-859F-8C8E4459D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8" name="Freeform 49">
              <a:extLst>
                <a:ext uri="{FF2B5EF4-FFF2-40B4-BE49-F238E27FC236}">
                  <a16:creationId xmlns:a16="http://schemas.microsoft.com/office/drawing/2014/main" id="{D1C44858-AFDF-45F0-B7C8-C1DA96D6C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49" name="Freeform 50">
              <a:extLst>
                <a:ext uri="{FF2B5EF4-FFF2-40B4-BE49-F238E27FC236}">
                  <a16:creationId xmlns:a16="http://schemas.microsoft.com/office/drawing/2014/main" id="{B7558B51-F288-4F68-8CB8-26632791C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0" name="Freeform 51">
              <a:extLst>
                <a:ext uri="{FF2B5EF4-FFF2-40B4-BE49-F238E27FC236}">
                  <a16:creationId xmlns:a16="http://schemas.microsoft.com/office/drawing/2014/main" id="{F2F4390E-E7EF-49FD-9C98-459C7A94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1" name="Freeform 52">
              <a:extLst>
                <a:ext uri="{FF2B5EF4-FFF2-40B4-BE49-F238E27FC236}">
                  <a16:creationId xmlns:a16="http://schemas.microsoft.com/office/drawing/2014/main" id="{2EB063F3-C989-4AD7-83CA-DD34C5412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2" name="Freeform 53">
              <a:extLst>
                <a:ext uri="{FF2B5EF4-FFF2-40B4-BE49-F238E27FC236}">
                  <a16:creationId xmlns:a16="http://schemas.microsoft.com/office/drawing/2014/main" id="{1AFD8447-FF31-4FC1-A890-A2D6AAD9A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3" name="Freeform 54">
              <a:extLst>
                <a:ext uri="{FF2B5EF4-FFF2-40B4-BE49-F238E27FC236}">
                  <a16:creationId xmlns:a16="http://schemas.microsoft.com/office/drawing/2014/main" id="{CCDC9CF6-BB40-4DDA-B68A-F4D195B7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4" name="Freeform 55">
              <a:extLst>
                <a:ext uri="{FF2B5EF4-FFF2-40B4-BE49-F238E27FC236}">
                  <a16:creationId xmlns:a16="http://schemas.microsoft.com/office/drawing/2014/main" id="{BA2C31BD-051B-41F7-91B7-86C57D04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5" name="Freeform 56">
              <a:extLst>
                <a:ext uri="{FF2B5EF4-FFF2-40B4-BE49-F238E27FC236}">
                  <a16:creationId xmlns:a16="http://schemas.microsoft.com/office/drawing/2014/main" id="{213D092D-637F-4C6D-96D9-DBD6B9F1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6" name="Freeform 57">
              <a:extLst>
                <a:ext uri="{FF2B5EF4-FFF2-40B4-BE49-F238E27FC236}">
                  <a16:creationId xmlns:a16="http://schemas.microsoft.com/office/drawing/2014/main" id="{797844E7-4C46-46BA-A18B-645AB849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57" name="Freeform 58">
              <a:extLst>
                <a:ext uri="{FF2B5EF4-FFF2-40B4-BE49-F238E27FC236}">
                  <a16:creationId xmlns:a16="http://schemas.microsoft.com/office/drawing/2014/main" id="{0E55FC7C-0F7F-4B4B-9956-C37F2BC02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F17C05E-6132-4240-0045-52491784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REUNIONES DEL SPRINT 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8910E2-33A8-65BE-8474-140E8A490A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8477" b="-2"/>
          <a:stretch>
            <a:fillRect/>
          </a:stretch>
        </p:blipFill>
        <p:spPr>
          <a:xfrm>
            <a:off x="4669509" y="10"/>
            <a:ext cx="2883435" cy="34278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E5AC12-20F5-5D82-51B9-C0FB3D3C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4875" r="1" b="10005"/>
          <a:stretch>
            <a:fillRect/>
          </a:stretch>
        </p:blipFill>
        <p:spPr>
          <a:xfrm>
            <a:off x="2877677" y="3430587"/>
            <a:ext cx="4663440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20A49622-565B-4F99-9429-E456C490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B586B268-10A7-4289-BBA2-8231726C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64422" y="3429000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52340F48-07FD-414B-8ECA-90D7D2A26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459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1F07D3BB-A879-40F4-A15D-E431F5B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FB04C702-C4CF-4E49-B2E8-6A5A537EA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68" name="Freeform 32">
              <a:extLst>
                <a:ext uri="{FF2B5EF4-FFF2-40B4-BE49-F238E27FC236}">
                  <a16:creationId xmlns:a16="http://schemas.microsoft.com/office/drawing/2014/main" id="{EA93FFBF-33AA-463B-8C36-079DFF45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9" name="Freeform 33">
              <a:extLst>
                <a:ext uri="{FF2B5EF4-FFF2-40B4-BE49-F238E27FC236}">
                  <a16:creationId xmlns:a16="http://schemas.microsoft.com/office/drawing/2014/main" id="{CB707A10-E57F-4413-9787-48B431898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0" name="Freeform 34">
              <a:extLst>
                <a:ext uri="{FF2B5EF4-FFF2-40B4-BE49-F238E27FC236}">
                  <a16:creationId xmlns:a16="http://schemas.microsoft.com/office/drawing/2014/main" id="{977C43FC-C51B-4B2E-948F-F4B75BAFD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1" name="Freeform 35">
              <a:extLst>
                <a:ext uri="{FF2B5EF4-FFF2-40B4-BE49-F238E27FC236}">
                  <a16:creationId xmlns:a16="http://schemas.microsoft.com/office/drawing/2014/main" id="{61B9E857-935E-4F7B-9489-22C8BA362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2" name="Freeform 36">
              <a:extLst>
                <a:ext uri="{FF2B5EF4-FFF2-40B4-BE49-F238E27FC236}">
                  <a16:creationId xmlns:a16="http://schemas.microsoft.com/office/drawing/2014/main" id="{DF0631B9-AB82-40C7-A49C-4418017DD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3" name="Freeform 37">
              <a:extLst>
                <a:ext uri="{FF2B5EF4-FFF2-40B4-BE49-F238E27FC236}">
                  <a16:creationId xmlns:a16="http://schemas.microsoft.com/office/drawing/2014/main" id="{13503EC9-8EC5-4C63-9DB9-63107C82A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4" name="Freeform 38">
              <a:extLst>
                <a:ext uri="{FF2B5EF4-FFF2-40B4-BE49-F238E27FC236}">
                  <a16:creationId xmlns:a16="http://schemas.microsoft.com/office/drawing/2014/main" id="{C0762DD9-6946-4584-9FF9-A378CE08E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5" name="Freeform 39">
              <a:extLst>
                <a:ext uri="{FF2B5EF4-FFF2-40B4-BE49-F238E27FC236}">
                  <a16:creationId xmlns:a16="http://schemas.microsoft.com/office/drawing/2014/main" id="{5836FAE7-75EB-4F74-94B6-9318F1AFF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6" name="Freeform 40">
              <a:extLst>
                <a:ext uri="{FF2B5EF4-FFF2-40B4-BE49-F238E27FC236}">
                  <a16:creationId xmlns:a16="http://schemas.microsoft.com/office/drawing/2014/main" id="{123AEBE1-F18B-4B86-A70E-CDD0D0D07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7" name="Rectangle 41">
              <a:extLst>
                <a:ext uri="{FF2B5EF4-FFF2-40B4-BE49-F238E27FC236}">
                  <a16:creationId xmlns:a16="http://schemas.microsoft.com/office/drawing/2014/main" id="{A84C80D4-EDDA-4FBB-8995-DED577578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4443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 useBgFill="1">
        <p:nvSpPr>
          <p:cNvPr id="197" name="Rectangle 5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5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56671-1D24-B6AC-31C8-0BF86978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reuniones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BE17F2-8A5C-11B7-C9F8-A5DDD2820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Aca hablamos de los errores del primer sprint y como solucionarlo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Y   hablamos de las actividades a relizar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pic>
        <p:nvPicPr>
          <p:cNvPr id="6" name="Marcador de contenido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747C241-974A-65BB-4AB3-5D7014F9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186" t="13875" r="186" b="336"/>
          <a:stretch>
            <a:fillRect/>
          </a:stretch>
        </p:blipFill>
        <p:spPr>
          <a:xfrm>
            <a:off x="5587000" y="643467"/>
            <a:ext cx="509360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9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BED84B8-4F97-D3EB-60CF-4CF2C9901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600" y="592138"/>
            <a:ext cx="5842000" cy="579850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903170-60CF-4D01-82E7-0AA128E36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087120"/>
            <a:ext cx="3856037" cy="4704080"/>
          </a:xfrm>
        </p:spPr>
        <p:txBody>
          <a:bodyPr>
            <a:normAutofit/>
          </a:bodyPr>
          <a:lstStyle/>
          <a:p>
            <a:r>
              <a:rPr lang="es-ES" sz="1400" dirty="0"/>
              <a:t>Tema discutido</a:t>
            </a:r>
          </a:p>
          <a:p>
            <a:r>
              <a:rPr lang="es-ES" sz="1400" dirty="0"/>
              <a:t>Que aspectos a mejorar debíamos implementar en el código ya después de corregir los errores de la primera versión </a:t>
            </a:r>
          </a:p>
          <a:p>
            <a:endParaRPr lang="es-ES" sz="1400" dirty="0"/>
          </a:p>
          <a:p>
            <a:r>
              <a:rPr lang="es-ES" sz="1400" dirty="0"/>
              <a:t>Actividades Realizadas</a:t>
            </a:r>
          </a:p>
          <a:p>
            <a:r>
              <a:rPr lang="es-ES" sz="1400" dirty="0"/>
              <a:t>Implementamos nuevas clases y una base de datos (SQLite)</a:t>
            </a:r>
          </a:p>
          <a:p>
            <a:endParaRPr lang="es-ES" sz="1400" dirty="0"/>
          </a:p>
          <a:p>
            <a:r>
              <a:rPr lang="es-ES" sz="1400" dirty="0"/>
              <a:t>Conclusiones</a:t>
            </a:r>
          </a:p>
          <a:p>
            <a:r>
              <a:rPr lang="es-ES" sz="1400" dirty="0"/>
              <a:t>El código ya estaba llegando a su fase final y todas las implementaciones que hicimos salieron muy bien.</a:t>
            </a:r>
          </a:p>
          <a:p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19492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FC4CE9B-1B0A-86C7-DEC2-A9973683E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920" y="592138"/>
            <a:ext cx="5638799" cy="519906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C98E1D-F5F9-456F-C2C7-EBE3F3A8B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924560"/>
            <a:ext cx="3856037" cy="4866640"/>
          </a:xfrm>
        </p:spPr>
        <p:txBody>
          <a:bodyPr>
            <a:normAutofit/>
          </a:bodyPr>
          <a:lstStyle/>
          <a:p>
            <a:r>
              <a:rPr lang="es-ES" dirty="0"/>
              <a:t>Tema discutido</a:t>
            </a:r>
          </a:p>
          <a:p>
            <a:r>
              <a:rPr lang="es-ES" dirty="0"/>
              <a:t>Ya terminado el código, iniciar a implementar en la api de escritorio</a:t>
            </a:r>
          </a:p>
          <a:p>
            <a:r>
              <a:rPr lang="es-ES" dirty="0"/>
              <a:t>Actividades Realizadas</a:t>
            </a:r>
          </a:p>
          <a:p>
            <a:r>
              <a:rPr lang="es-ES" dirty="0" err="1"/>
              <a:t>Incio</a:t>
            </a:r>
            <a:r>
              <a:rPr lang="es-ES" dirty="0"/>
              <a:t> de implementación en escritorio </a:t>
            </a:r>
          </a:p>
          <a:p>
            <a:r>
              <a:rPr lang="es-ES" dirty="0"/>
              <a:t>Conclusiones</a:t>
            </a:r>
          </a:p>
          <a:p>
            <a:r>
              <a:rPr lang="es-ES" dirty="0"/>
              <a:t>La implementación esta funcionando, hay algunos errores pero pues mientras vamos aprendiendo, los vamos corrigiendo </a:t>
            </a:r>
          </a:p>
          <a:p>
            <a:r>
              <a:rPr lang="es-ES" dirty="0"/>
              <a:t>Tareas para el próximo encuentro</a:t>
            </a:r>
          </a:p>
          <a:p>
            <a:r>
              <a:rPr lang="es-ES" dirty="0"/>
              <a:t>Terminar de implementar la api y realizar casos de prueba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249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F78D450-6013-CAED-5626-8A58C09F5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507" y="763429"/>
            <a:ext cx="6308333" cy="519906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4C0069-474C-BE6B-6809-55D83F1DE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934720"/>
            <a:ext cx="3856037" cy="4856480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Tema discutido</a:t>
            </a:r>
          </a:p>
          <a:p>
            <a:r>
              <a:rPr lang="es-ES" dirty="0"/>
              <a:t>Detalles finales </a:t>
            </a:r>
          </a:p>
          <a:p>
            <a:endParaRPr lang="es-ES" dirty="0"/>
          </a:p>
          <a:p>
            <a:r>
              <a:rPr lang="es-ES" dirty="0"/>
              <a:t>Actividades Realizadas</a:t>
            </a:r>
          </a:p>
          <a:p>
            <a:r>
              <a:rPr lang="es-ES" dirty="0"/>
              <a:t>Hablar sobre la realización total del código y ver una retrospectiva y en que podíamos mejorar </a:t>
            </a:r>
          </a:p>
          <a:p>
            <a:endParaRPr lang="es-ES" dirty="0"/>
          </a:p>
          <a:p>
            <a:r>
              <a:rPr lang="es-ES" dirty="0"/>
              <a:t>Conclusiones</a:t>
            </a:r>
          </a:p>
          <a:p>
            <a:r>
              <a:rPr lang="es-ES" dirty="0"/>
              <a:t>El segundo Sprint fue un éxito, aplicamos muy bien la metodología scrum y aunque hay aspectos por pulir, estuvo bastante bien .</a:t>
            </a:r>
          </a:p>
          <a:p>
            <a:endParaRPr lang="es-ES" dirty="0"/>
          </a:p>
          <a:p>
            <a:r>
              <a:rPr lang="es-ES" dirty="0"/>
              <a:t>Tareas para el próximo encuentro</a:t>
            </a:r>
          </a:p>
          <a:p>
            <a:r>
              <a:rPr lang="es-ES" dirty="0"/>
              <a:t>Iniciar Sprint 3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585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0" name="Group 270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61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2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3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4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5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6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7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8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69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0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1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2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3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4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5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6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7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8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79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0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1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2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3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4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0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1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2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3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4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5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6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7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8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99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0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1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2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3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4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5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6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7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8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09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0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1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2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3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414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5F0671-244B-ADB4-5B6A-F50C1DD2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733" y="248906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CALENDARIO </a:t>
            </a:r>
            <a:br>
              <a:rPr lang="en-US" sz="4800" dirty="0"/>
            </a:br>
            <a:r>
              <a:rPr lang="en-US" sz="4800" dirty="0"/>
              <a:t>DEL PROYECTO</a:t>
            </a:r>
          </a:p>
        </p:txBody>
      </p:sp>
      <p:sp>
        <p:nvSpPr>
          <p:cNvPr id="415" name="Round Diagonal Corner Rectangle 6">
            <a:extLst>
              <a:ext uri="{FF2B5EF4-FFF2-40B4-BE49-F238E27FC236}">
                <a16:creationId xmlns:a16="http://schemas.microsoft.com/office/drawing/2014/main" id="{C4A2FA55-2E68-46D6-BEB0-23E15EA6C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lendario&#10;&#10;El contenido generado por IA puede ser incorrecto.">
            <a:extLst>
              <a:ext uri="{FF2B5EF4-FFF2-40B4-BE49-F238E27FC236}">
                <a16:creationId xmlns:a16="http://schemas.microsoft.com/office/drawing/2014/main" id="{34BA1CF1-89CB-734B-172C-EBCAAC89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35"/>
          <a:stretch>
            <a:fillRect/>
          </a:stretch>
        </p:blipFill>
        <p:spPr>
          <a:xfrm>
            <a:off x="6421396" y="808058"/>
            <a:ext cx="4635583" cy="2531494"/>
          </a:xfrm>
          <a:prstGeom prst="rect">
            <a:avLst/>
          </a:prstGeom>
        </p:spPr>
      </p:pic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19DCAA5A-4E9D-70BB-9C01-276BA39DAD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675"/>
          <a:stretch>
            <a:fillRect/>
          </a:stretch>
        </p:blipFill>
        <p:spPr>
          <a:xfrm>
            <a:off x="6421395" y="3507550"/>
            <a:ext cx="4635583" cy="25314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3217C1C-FE51-698F-DF0F-C73958AC1559}"/>
              </a:ext>
            </a:extLst>
          </p:cNvPr>
          <p:cNvSpPr txBox="1"/>
          <p:nvPr/>
        </p:nvSpPr>
        <p:spPr>
          <a:xfrm>
            <a:off x="1166813" y="2994045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</a:t>
            </a:r>
            <a:r>
              <a:rPr lang="es-CO" dirty="0"/>
              <a:t>e agendaron las tareas a desarrollar</a:t>
            </a:r>
          </a:p>
          <a:p>
            <a:r>
              <a:rPr lang="es-CO" dirty="0"/>
              <a:t>Y que tareas le corresponde a cada uno</a:t>
            </a:r>
          </a:p>
        </p:txBody>
      </p:sp>
    </p:spTree>
    <p:extLst>
      <p:ext uri="{BB962C8B-B14F-4D97-AF65-F5344CB8AC3E}">
        <p14:creationId xmlns:p14="http://schemas.microsoft.com/office/powerpoint/2010/main" val="110057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" name="Group 10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2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6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3" name="Rectangle 162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99B41CB-F140-C3F1-FF49-EC6503C9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Grafico de tareas completadas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175145-8BAF-2769-E7C6-5D8D1CA5F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1" y="5244572"/>
            <a:ext cx="8830732" cy="690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 dirty="0">
                <a:solidFill>
                  <a:schemeClr val="tx2"/>
                </a:solidFill>
              </a:rPr>
              <a:t>Se </a:t>
            </a:r>
            <a:r>
              <a:rPr lang="en-US" sz="2000" cap="all" dirty="0" err="1">
                <a:solidFill>
                  <a:schemeClr val="tx2"/>
                </a:solidFill>
              </a:rPr>
              <a:t>completaron</a:t>
            </a:r>
            <a:r>
              <a:rPr lang="en-US" sz="2000" cap="all" dirty="0">
                <a:solidFill>
                  <a:schemeClr val="tx2"/>
                </a:solidFill>
              </a:rPr>
              <a:t> 28 de las 30 </a:t>
            </a:r>
            <a:r>
              <a:rPr lang="en-US" sz="2000" cap="all" dirty="0" err="1">
                <a:solidFill>
                  <a:schemeClr val="tx2"/>
                </a:solidFill>
              </a:rPr>
              <a:t>tareas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  <a:r>
              <a:rPr lang="en-US" sz="2000" cap="all" dirty="0" err="1">
                <a:solidFill>
                  <a:schemeClr val="tx2"/>
                </a:solidFill>
              </a:rPr>
              <a:t>propuestas</a:t>
            </a:r>
            <a:r>
              <a:rPr lang="en-US" sz="2000" cap="all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7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1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2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3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4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5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7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78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79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0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1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3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5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6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7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8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9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0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6CEDE59-ABF7-57AE-532C-BA497FE4E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8050" b="28842"/>
          <a:stretch>
            <a:fillRect/>
          </a:stretch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5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5216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9" name="Group 13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7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305" name="Rectangle 18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4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30DCA67-159C-CF32-CC15-E4BF61C3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BACKLOG 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SEGUNDO SPRINT </a:t>
            </a:r>
          </a:p>
        </p:txBody>
      </p:sp>
      <p:sp useBgFill="1">
        <p:nvSpPr>
          <p:cNvPr id="25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69528F-80FF-08A6-471B-71B2E318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14" y="951493"/>
            <a:ext cx="984738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09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1816</TotalTime>
  <Words>602</Words>
  <Application>Microsoft Office PowerPoint</Application>
  <PresentationFormat>Panorámica</PresentationFormat>
  <Paragraphs>78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Arial</vt:lpstr>
      <vt:lpstr>Tw Cen MT</vt:lpstr>
      <vt:lpstr>Circuito</vt:lpstr>
      <vt:lpstr>Segundo sprint</vt:lpstr>
      <vt:lpstr>REUNIONES DEL SPRINT 2</vt:lpstr>
      <vt:lpstr>reuniones</vt:lpstr>
      <vt:lpstr>Presentación de PowerPoint</vt:lpstr>
      <vt:lpstr>Presentación de PowerPoint</vt:lpstr>
      <vt:lpstr>Presentación de PowerPoint</vt:lpstr>
      <vt:lpstr>CALENDARIO  DEL PROYECTO</vt:lpstr>
      <vt:lpstr>Grafico de tareas completadas </vt:lpstr>
      <vt:lpstr>BACKLOG  SEGUNDO SPRINT </vt:lpstr>
      <vt:lpstr>Corrección y mejora de código</vt:lpstr>
      <vt:lpstr>Creamos baase de datos Sqlite </vt:lpstr>
      <vt:lpstr>Para  la gui usamos javafx</vt:lpstr>
      <vt:lpstr>Gestion estudiantil</vt:lpstr>
      <vt:lpstr>Menu del profesor </vt:lpstr>
      <vt:lpstr>Menu de professor = configuraciones</vt:lpstr>
      <vt:lpstr>Consuta de notas </vt:lpstr>
      <vt:lpstr>Plan priemiun </vt:lpstr>
      <vt:lpstr>Gestion de materias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Deyner Contreras</dc:creator>
  <cp:lastModifiedBy>Deyner Contreras</cp:lastModifiedBy>
  <cp:revision>5</cp:revision>
  <dcterms:created xsi:type="dcterms:W3CDTF">2025-11-30T18:45:23Z</dcterms:created>
  <dcterms:modified xsi:type="dcterms:W3CDTF">2025-12-03T19:30:25Z</dcterms:modified>
</cp:coreProperties>
</file>